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2FA4-209E-4FBE-B147-D28A49F70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75580-31E0-4612-B4B9-B1CE12DD5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77ED-7DC6-49D7-84CC-D1A6413CB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20D70-66FB-4E1F-AC25-25FF534C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1BCD2-8025-499C-AEDF-5239FCD0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2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49EF-4519-44C9-A7AA-3A561FFD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F151-CDCC-4EB5-B52F-AF3FCEE42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8FB19-F728-49A5-B7E9-34C7DDD0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4817-40E4-4B80-AEBC-717D1B36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F8005-8D07-4226-A866-787BDA07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79FF5-539D-4443-A8FA-D6E20784E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E188C-9285-4B49-B0E4-E10C00CEC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97737-90DF-4A1A-A20C-C55442C1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F17BF-9A16-4338-9E37-6982E8C7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ABF3-49C2-4D2A-9BE0-30C8B2FD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0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8523-686E-4F58-8F6B-3EABA6DF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2CEF6-EB24-4FF3-AB0A-368D334D2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E30F6-8D7D-4E73-8B0F-E405B9BC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423A8-8FF5-4D9C-B5BA-2D4779E33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3EC9A-BC10-48A8-AFEF-8ACDA821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4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4A57-1BF6-415A-8997-C7EC63AE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358CC-E7DC-47F5-8ECF-13A71F1B8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252AF-1B2C-470D-A8E3-E5570070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49D3-33A0-4F14-8DB8-C35FD3F2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86563-45EA-47A0-A978-46E9BDA7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8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5623-A870-4C71-AFD0-097357C7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7696F-BA8F-479A-B201-C977CA4BF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F0428-2D59-4760-9572-7641AB103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5DB68-CB41-42CA-9EC6-5ED5F3BD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860AF-411D-4D29-9AE4-D1FCF05F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6CDE2-F131-47A1-A056-6369616F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5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D90-46F1-4A8B-A7CD-A268739C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C1921-A2B4-4DCF-8CB5-3D19B329C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46E2A-78B0-4F63-85AB-02D0C35EF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0AF2C-F40A-4AFB-97DF-2E1D48CFA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67414-FC92-431C-958C-1EED729E46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679B74-C186-43F8-A2A1-0FBF26B6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76270D-69F0-40ED-A26B-830157C1D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7D1E0C-2ECC-48A5-B64C-B0286940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0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29A0-671E-4DDB-9D07-478CBA85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40FDE-D708-46E3-BAC1-F226C5748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A21C9-68FA-43C0-955A-42B373EE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7916-6BAB-4855-BD42-3EB2DF9E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5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49AEC2-1A47-4967-966D-84A6F6A6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3126C-64E3-43F6-BD8F-32995123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52C2A-5A43-4522-A7FB-E59FEB4D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55F-0B96-427A-9F76-FD2C80F27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B6B4D-83EB-4CF0-94BD-BE2D23CB3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92E2B-73A0-4A7D-95BF-EB43EC4DB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03199-3E9B-4FE7-BA2D-E84A3A7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11EBD-D17A-4417-8A6E-EAD48FE1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BC3BA-6C52-4FAC-A58C-FAAC2A76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0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9909-BFA4-423F-A1E2-328E1B85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68379-31A9-42F6-94CF-2A51A2925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9CFB-384E-411A-BC35-B1507002D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52459-63AD-42C7-82D5-6568337C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AD1AB-A94E-41A4-8EB9-BCABB0E4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6D369-DB7E-46E5-BF38-5E3C7DDB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6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B7BB8-E6C3-469F-961C-79BFD1DB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A773E-052F-4C0E-99E6-642910C84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3F3B4-32DF-473D-9751-9634F3316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9E712-B0F3-4ED8-B560-3586EF354B5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4DA06-2468-4B1F-B89B-D4AE068FD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04334-0147-481A-830F-399E1ABBE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1BF05-294D-4413-8EB4-789DC028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1808D-1FB2-4463-9D14-FBF6B167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600" dirty="0">
                <a:solidFill>
                  <a:schemeClr val="bg1"/>
                </a:solidFill>
              </a:rPr>
              <a:t>Foundations of Data Science - Summary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Microscope">
            <a:extLst>
              <a:ext uri="{FF2B5EF4-FFF2-40B4-BE49-F238E27FC236}">
                <a16:creationId xmlns:a16="http://schemas.microsoft.com/office/drawing/2014/main" id="{6A3FCD84-B5AB-4A39-9005-4D171F978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6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4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EFFB1-71A6-4347-8652-F83363019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806706"/>
            <a:ext cx="5129784" cy="32445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679DC-6D30-4B4E-B227-F7705738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127317"/>
            <a:ext cx="5129784" cy="26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623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54031-B31B-4D3A-8195-F47C101B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17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205EA-79DC-47AD-87B3-E8FFC6CC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54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5EDD3-2120-466A-8A3C-172DEC77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068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4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112EA-340E-4D7B-BB8E-DC9D8376B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" r="1" b="622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921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22D2E-D1A3-4A71-A3B5-9B2A60514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22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008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4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4A418-6701-47C6-B182-F29AAE32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17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4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62C2-F4FB-4EB8-BD20-52D56152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6" y="643467"/>
            <a:ext cx="96052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404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4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067FC-FA1C-4E0A-A780-703C215C6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8" y="643467"/>
            <a:ext cx="101754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866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8AD45-FBFF-4BDA-A1C4-1C31602B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7"/>
            <a:ext cx="10905066" cy="49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06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D7F01-CD5E-49A6-AFAE-BB73BCAC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8" y="643467"/>
            <a:ext cx="101754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9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AF2DC7-40E4-46D5-8422-80EFF6D9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2050371"/>
            <a:ext cx="5129784" cy="27572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F158C-33EC-4FB1-B7F9-123068983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146554"/>
            <a:ext cx="5129784" cy="25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499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F0E46-C83D-47C0-B165-2C5BA49F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5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4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63F7B-8313-49A5-AE57-EC87478B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A052C-3FA6-42F1-BC55-897996F65250}"/>
              </a:ext>
            </a:extLst>
          </p:cNvPr>
          <p:cNvSpPr txBox="1"/>
          <p:nvPr/>
        </p:nvSpPr>
        <p:spPr>
          <a:xfrm>
            <a:off x="804673" y="1409700"/>
            <a:ext cx="4152900" cy="2809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Producing Data and Sampling</a:t>
            </a: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C6220F39-CA23-4F48-A1C0-BD43E26EC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0089" y="1409700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48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AD6FE-2AA7-41D7-9DBE-15F6C82E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6"/>
            <a:ext cx="10905066" cy="47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7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BA698-6FA3-47CD-A070-6ECF1EFAE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2E797-EEBF-4134-A5B1-1017C558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99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46891-DAA0-4BB9-A52D-765876C2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8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5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49940-C717-4F4D-9AA4-FA6A9CC6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94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C136D-FBF3-441D-8AB7-80C755D1E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8" r="1" b="192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5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A052C-3FA6-42F1-BC55-897996F65250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Descriptive Statistics for Exploring Data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C6220F39-CA23-4F48-A1C0-BD43E26EC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15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FA32B-7289-45DD-9CCC-1EBEEA05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80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D8298-4755-44AC-B8D7-42DCEC10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66198"/>
            <a:ext cx="10905066" cy="45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07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B7061-8F65-4474-89D2-4C0BA002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5"/>
            <a:ext cx="10905066" cy="48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83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A052C-3FA6-42F1-BC55-897996F65250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Probability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C6220F39-CA23-4F48-A1C0-BD43E26EC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7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4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77F8F-710D-4884-B84D-771629169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67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C8203-B279-4030-AD08-038296A59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0" y="643467"/>
            <a:ext cx="1022213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36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7F56F-D9DB-44DF-A6CE-09B28807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39" y="643467"/>
            <a:ext cx="9731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1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4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EF9DF-F0AB-44C0-A955-51B575BA4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1" y="643467"/>
            <a:ext cx="100833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7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4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17FAE-5AC1-4E0D-899F-CF3CEC15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20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EC18A-A33B-4161-80FB-CA6AFA2AC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94" y="643467"/>
            <a:ext cx="88080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0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98918-BCFC-4361-9ACC-5D79B381E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69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5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DC0EC-2F1E-4F25-9E03-A718B610E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49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ECE6D-CF79-4942-B22E-5B06D230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19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26B59-FE71-42C9-9942-995CCDC07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" r="1" b="344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78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5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6C019-8286-4146-8901-B355D0055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6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6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ECFB7-D9BD-4E8F-BDBC-F06EA392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7093"/>
            <a:ext cx="10905066" cy="44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58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83634-8B6C-4C8F-911C-838A9C0F9AD3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Normal Distribution and Binomial Distribution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35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AD5FD-8990-46EA-B617-4AD234AD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2" y="643467"/>
            <a:ext cx="98168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45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C5BA7-8A08-46A6-B3AF-A25AA9EE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48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69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777F4-B55E-4A69-8348-D4A61AA2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22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A8154-AFE8-48D1-9180-5F1D441DA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4" y="643467"/>
            <a:ext cx="99483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2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0F51E-5799-4CBB-9038-C0798124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348647"/>
            <a:ext cx="9951041" cy="41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09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4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9C75E-4F06-4D54-B9B4-98DFA759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1" y="643467"/>
            <a:ext cx="100833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05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6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369F3-2AA0-4500-B568-F0BC7051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2181224"/>
            <a:ext cx="5129784" cy="2757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4A1F9-BE41-4F4D-8BCE-1499D1A8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66" y="2181224"/>
            <a:ext cx="5129784" cy="310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69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48E96-33E7-486D-85BA-AB4AE688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7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9E342-CA2C-4A96-AD6E-4A7543D0E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4" y="643467"/>
            <a:ext cx="99483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61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451B0-DE70-4F97-A4BA-ACDDF12D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7"/>
            <a:ext cx="1012921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4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20CB0-ED10-47C6-B3E0-757651F7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00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78482-3576-4365-9B77-9BF24D83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4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5A536-F764-47E3-93D5-65061369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7204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68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6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33168-2920-42CB-B539-1C6A638F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5" y="643467"/>
            <a:ext cx="103167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668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58202-B690-4261-9187-7741C1CB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3329E-585E-4977-9663-B180BA49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992660"/>
            <a:ext cx="5129784" cy="28726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A2A07-8837-4B69-9540-D5B2EC576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99073"/>
            <a:ext cx="5129784" cy="285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4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6A81C5-8A64-4B92-ADC9-1CEB093D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5" y="643467"/>
            <a:ext cx="95231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84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3E877-A8A3-45E4-A830-8B2A86AA5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14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5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8DDCA-D267-4587-A166-D75CADB2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52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32AB4-FD49-445E-AA30-4D3D7117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9"/>
            <a:ext cx="10905066" cy="51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40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83634-8B6C-4C8F-911C-838A9C0F9AD3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Sampling Distributions and the Central Limit Theorem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42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4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81B29-F3FD-4D6D-B0CD-02BD31A3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20834"/>
            <a:ext cx="10905066" cy="50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23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8F3B3-0AC2-4212-92FF-66CA29E8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51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6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CDA49-AA17-4646-9918-3383D3C5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99" y="643467"/>
            <a:ext cx="977380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65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5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B9C84-22AC-4ABB-A14C-5ACCAE353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5361"/>
            <a:ext cx="10905066" cy="49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31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4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6C984-E2B5-4846-B461-A44DEE22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9" y="643467"/>
            <a:ext cx="95640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1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04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04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322E0-0A6E-4477-B771-02B72DE7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24" y="1143000"/>
            <a:ext cx="3854945" cy="171525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206061-F23D-4A4E-B542-5D765678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64" y="1513005"/>
            <a:ext cx="6410084" cy="384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28364-E405-483E-B15E-5DBB20CBB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2" y="3995421"/>
            <a:ext cx="3854945" cy="20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75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BD522-5C28-4AF9-A6B9-676CD985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84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7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4C59A-BECB-410B-918F-702F2112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1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45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AEF6F-7DA1-4519-BC1E-5E6708FC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965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A6352-E19F-4C50-88ED-C6FC773A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3" y="643467"/>
            <a:ext cx="103647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04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4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93F17-2699-46DF-8BF7-A5779AE1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967012"/>
            <a:ext cx="5129784" cy="29239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D267A-4FE1-4189-AD1A-C6F9E0E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005485"/>
            <a:ext cx="5129784" cy="28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59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8C691-EA1A-470E-9413-EBE469964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8" y="643467"/>
            <a:ext cx="101754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27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5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6C0AF-B07E-4F55-BFA3-CC3EE00C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12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5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C73-D888-4504-99BC-8AE7986B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145" y="2450022"/>
            <a:ext cx="5129784" cy="2770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8335A5-F110-4596-A67C-0F952870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0" y="2424372"/>
            <a:ext cx="5129784" cy="27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19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6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DB326-22EB-47F6-BE8B-60036B52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2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2887A-45C2-4533-ABA4-2A6BAB3D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7"/>
            <a:ext cx="10905066" cy="49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3DC25-C987-448F-8D72-D6175FAD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708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83634-8B6C-4C8F-911C-838A9C0F9AD3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754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013F2-1EF9-4630-A44E-5681E134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819150"/>
            <a:ext cx="96202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51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ECE73-EBD4-4899-84E9-744E63F97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2" y="643467"/>
            <a:ext cx="98168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02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B7247-1300-444C-A95E-E4B420BE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45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5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E4539-C93B-4445-B161-B8930ED6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7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E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36E1-9FD6-491A-8140-6380E4F9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6" y="643467"/>
            <a:ext cx="96052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68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95B92-262D-492F-8A0E-B60D8755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484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6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B4758-2D67-4AF4-AEBC-9D28271C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0" y="643467"/>
            <a:ext cx="1022213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673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73654-108D-4DC2-ADBF-F702E3C76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" r="2555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46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6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5519F-F2D3-4185-8AF9-6C139D8E5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3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D5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4E57F-4EEA-4123-88B5-D58DC77F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39" y="643467"/>
            <a:ext cx="80159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036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F6841D-E1C6-4F52-957E-80F729F3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7" y="643467"/>
            <a:ext cx="104132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680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D33E8-F4FF-4E8E-9B78-BEEC018C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7" y="643467"/>
            <a:ext cx="104132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981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6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F4A3E-E9C0-402D-8527-D32C85E1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6" y="643467"/>
            <a:ext cx="964686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109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60D3D-9F79-4CA4-8788-D7A46D14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39" y="643467"/>
            <a:ext cx="9731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339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ACF0B-4E33-44AC-BDA2-0D213EFB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58" y="1123527"/>
            <a:ext cx="833447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193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4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B2827-2437-4BAB-BD95-AFE1D5E0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705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5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700F2-B922-4FAC-957D-9356AD17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A93BF-AEC1-402F-B3A8-786FB9FB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1" y="643467"/>
            <a:ext cx="100833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808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B05FE-157E-403E-9C03-6BD18629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9"/>
            <a:ext cx="10905066" cy="51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43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83634-8B6C-4C8F-911C-838A9C0F9AD3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Confidence Intervals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43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AB605-9344-477A-A608-EB9FF811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669" y="2260609"/>
            <a:ext cx="5436319" cy="2787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05E0CF-9026-40C9-A64D-A14261C5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2124075"/>
            <a:ext cx="5425355" cy="30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428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7D36C-87C9-4D76-8085-CE96F5AA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38937"/>
            <a:ext cx="10905066" cy="45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6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4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D7337-4B51-4D40-85A8-6E45D2C4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0" y="643467"/>
            <a:ext cx="1022213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716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9F8A9-54BE-49B8-9CF0-C2A6D43EC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46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3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CCD1D-4439-4D3F-B2A9-13D0F745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5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148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4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56A4-1CD8-4448-BB76-634AC3F8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070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4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D1633-FCD2-45E3-B5A3-58C5F0B45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95" y="643467"/>
            <a:ext cx="968880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373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4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25DA2-E9BC-4353-AE62-EF95DE80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213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7ACF1-07B8-443E-A754-DA97CCFF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204" y="2165988"/>
            <a:ext cx="5129784" cy="2359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4AC292-D51E-4160-889D-966BA557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0" y="2243411"/>
            <a:ext cx="5129784" cy="275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19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792A2-EA6E-42A7-B5DF-F1AAC5AA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5" y="643467"/>
            <a:ext cx="103167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38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83634-8B6C-4C8F-911C-838A9C0F9AD3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Resampling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675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Widescreen</PresentationFormat>
  <Paragraphs>9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4" baseType="lpstr">
      <vt:lpstr>Arial</vt:lpstr>
      <vt:lpstr>Calibri</vt:lpstr>
      <vt:lpstr>Calibri Light</vt:lpstr>
      <vt:lpstr>Office Theme</vt:lpstr>
      <vt:lpstr>Foundations of Data Science -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Data Science - Summary</dc:title>
  <dc:creator>Shanmugavelu, Sathyanarayanan</dc:creator>
  <cp:lastModifiedBy>Shanmugavelu, Sathyanarayanan</cp:lastModifiedBy>
  <cp:revision>1</cp:revision>
  <dcterms:created xsi:type="dcterms:W3CDTF">2019-12-14T02:43:38Z</dcterms:created>
  <dcterms:modified xsi:type="dcterms:W3CDTF">2019-12-14T02:43:40Z</dcterms:modified>
</cp:coreProperties>
</file>